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8" r:id="rId4"/>
    <p:sldId id="316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7" r:id="rId13"/>
    <p:sldId id="326" r:id="rId14"/>
    <p:sldId id="325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D74C1B"/>
    <a:srgbClr val="DE4F1C"/>
    <a:srgbClr val="231E23"/>
    <a:srgbClr val="CC491A"/>
    <a:srgbClr val="CD4819"/>
    <a:srgbClr val="E45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B9E0-BC08-4DC4-9EF5-BBDEE4741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684B3-454B-4C67-BC4C-30840FFE7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F5FAC-F5AB-4ABC-9FF1-AF3979AD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FEC91-8675-4F06-8DB7-AAE9C7BE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F738-7CCC-44CF-A1A1-C82607A8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45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A3A-EB1A-4F5B-ABA5-E69ED588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163C8-03C0-40DC-A1C0-607E1FA8F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0CB3-9760-4717-90D0-903D2295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DAFB-C676-4217-AD64-4F2055EA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FE92-82DC-4AFE-B99B-A2C2F03E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48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1395C-31CF-4C4B-982B-A72E4E74E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F99B-1E74-4F87-AC5F-80711A0B1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B9B4-2B85-4BA1-8F5C-A53CFC9C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BA4ED-B9B7-4C75-AA6C-F5AF7DFB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20C3-0CDC-4462-B0A3-E886FEFD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646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5C0C-725A-44EE-B638-DD7F0A32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A54A-20F6-4EB3-B934-2BB168B1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8BAA-D8D7-4505-B2EC-29E61AFE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F054-1010-4016-8762-5870AA33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24C8-C6F7-4E4E-84CD-9AE6CB94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5757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05FF-9178-4CA2-810A-962AB192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F3554-D694-48DC-B607-9FEC63D3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F9B17-D9F7-4F97-98A2-D59E4BF2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4BC-672A-4AAD-A4A6-77089302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2A192-A9AA-4382-83B9-9CF75740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48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DB9C-1517-4B16-B25E-C397CC0D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42BA-FE42-4CBA-99C9-88CEFE676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3E13-8186-4652-9B8A-08D4FD12C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3B8B8-7724-4BFB-87A1-FD825F52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D927D-C842-4632-99FB-EC61E617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3A5EB-0FA7-40A5-B622-B3AC1EEE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982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6DCC-1C68-4F66-841C-2B21E746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BEB58-CC57-4266-AB83-D24D92FA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12263-FD71-42CF-BE68-90F739A08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BDA6B-D16D-4389-89EC-3F31D07A0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2B37D-DE13-46AE-92E0-11D64248A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7E054A-F240-48CE-A529-819CF89E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04D0D-9C78-424F-9992-76FD7843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70823-E8CE-414A-8AB3-F4907BB6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46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50D8-73EE-4B5E-8EAB-3158A82E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3DC27-A02E-4AD8-A5B1-94621EB6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9053C-D870-4EDE-8DD5-06F5A0F8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BA727-E112-4271-BB9A-0BB4BAF8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42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57C0A-6651-4AD8-AE35-D7B6F138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62142-2820-49DE-9418-9682B394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41A53-AA7A-4344-A68B-1BAB3C32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24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5B84-193A-41E6-8FAE-20195260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2FCD-A0AA-4481-897F-B25D9688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090E2-A860-417F-AB59-7B7753F8A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FBAD6-B8E3-4E8F-A3C2-D41C7317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4589C-14EC-4976-AE24-2D10FD73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CF16E-496D-463D-AC96-119DDC1A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688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2340-2A2A-4C06-A756-AFE39FAF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E3203-8A1E-445C-8B66-935E88F29C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04F12-63A2-4332-8016-D7DFFC1BD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ACFB3-34B4-4E7F-B27C-2EE5787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CB2E1-FE2D-4575-AEAC-01094189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314DF-E285-4E93-8E88-FB8DDBCF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2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76F68-4217-46A8-A941-ABA5BBAD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0B441-7587-4B87-85FC-E393D0487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2A8B-357C-4C47-A667-A2300BC59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E6D2C-7470-4FCE-B010-E50028F5CA1A}" type="datetimeFigureOut">
              <a:rPr lang="id-ID" smtClean="0"/>
              <a:t>13/07/2021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9A42B-B586-45C4-8F17-A871C3729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908C7-DE17-40C1-98B3-3836528EC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8EFDC-6E3D-4EF8-8FB0-DCCA832700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633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svg"/><Relationship Id="rId7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2" Type="http://schemas.openxmlformats.org/officeDocument/2006/relationships/image" Target="../media/image44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5" Type="http://schemas.openxmlformats.org/officeDocument/2006/relationships/image" Target="../media/image42.pn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Relationship Id="rId1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6339C4-67A5-4663-81FF-3740FB6F06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4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D0BD6F-5396-4654-A6C8-CB7B3AC6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64" y="2228808"/>
            <a:ext cx="4497093" cy="297078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B35DC9C-5013-4979-A1A9-0E8A76781E9A}"/>
              </a:ext>
            </a:extLst>
          </p:cNvPr>
          <p:cNvSpPr txBox="1">
            <a:spLocks/>
          </p:cNvSpPr>
          <p:nvPr/>
        </p:nvSpPr>
        <p:spPr>
          <a:xfrm>
            <a:off x="5270807" y="1452560"/>
            <a:ext cx="5794678" cy="1080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Temukan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, streaming, dan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bagikan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campuran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musik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yang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terus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berkembang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dari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artis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baru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dan artis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besar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di </a:t>
            </a:r>
            <a:r>
              <a:rPr lang="en-US" sz="1600" dirty="0" err="1">
                <a:solidFill>
                  <a:srgbClr val="FFFFFF"/>
                </a:solidFill>
                <a:latin typeface="Calibri Light (Headings)"/>
              </a:rPr>
              <a:t>seluruh</a:t>
            </a:r>
            <a:r>
              <a:rPr lang="en-US" sz="1600" dirty="0">
                <a:solidFill>
                  <a:srgbClr val="FFFFFF"/>
                </a:solidFill>
                <a:latin typeface="Calibri Light (Headings)"/>
              </a:rPr>
              <a:t> dunia.</a:t>
            </a:r>
            <a:endParaRPr lang="en-US" sz="1600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E1753-CF1E-4B11-A0A0-D8AD267BD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91" y="2637727"/>
            <a:ext cx="4006109" cy="23599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F5A1A6-B8DF-4B66-B083-7A0AF0485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5" y="3924683"/>
            <a:ext cx="3713214" cy="207026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98FB5B7-1968-4432-9054-8D97CAE63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1643" y="863052"/>
            <a:ext cx="2390757" cy="4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A69B1-0B9B-4B32-8C37-050F1EFC1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4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</a:t>
            </a:r>
          </a:p>
        </p:txBody>
      </p:sp>
      <p:sp>
        <p:nvSpPr>
          <p:cNvPr id="46" name="Content Placeholder 57">
            <a:extLst>
              <a:ext uri="{FF2B5EF4-FFF2-40B4-BE49-F238E27FC236}">
                <a16:creationId xmlns:a16="http://schemas.microsoft.com/office/drawing/2014/main" id="{378A4392-7AFA-48FE-A1A7-244B142CF561}"/>
              </a:ext>
            </a:extLst>
          </p:cNvPr>
          <p:cNvSpPr txBox="1">
            <a:spLocks/>
          </p:cNvSpPr>
          <p:nvPr/>
        </p:nvSpPr>
        <p:spPr>
          <a:xfrm>
            <a:off x="5971617" y="1590984"/>
            <a:ext cx="6015263" cy="452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4400" dirty="0">
                <a:solidFill>
                  <a:schemeClr val="bg1">
                    <a:lumMod val="95000"/>
                  </a:schemeClr>
                </a:solidFill>
              </a:rPr>
              <a:t>Database Design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2FE290-EBBE-4DAE-84DD-F4D96938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968" y="1817209"/>
            <a:ext cx="5522661" cy="365272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B6B3CC2-59D6-48C1-B21C-F10BB323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6872" y="0"/>
            <a:ext cx="861391" cy="86139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B7BC84C-52EE-4691-A6E0-AB7B390DC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6263" y="6171397"/>
            <a:ext cx="934463" cy="9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0686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21DE54-7A22-44FA-A3CF-03E1258C75EF}"/>
              </a:ext>
            </a:extLst>
          </p:cNvPr>
          <p:cNvSpPr txBox="1">
            <a:spLocks/>
          </p:cNvSpPr>
          <p:nvPr/>
        </p:nvSpPr>
        <p:spPr>
          <a:xfrm>
            <a:off x="733790" y="340569"/>
            <a:ext cx="1108865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ERD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65D57-ED3E-43C8-BA72-DFCE9A1F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2" y="1344721"/>
            <a:ext cx="6525176" cy="45324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A3BC237-16F8-4690-A5D7-1CF46094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8819" y="5859424"/>
            <a:ext cx="1158711" cy="11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10686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21DE54-7A22-44FA-A3CF-03E1258C75EF}"/>
              </a:ext>
            </a:extLst>
          </p:cNvPr>
          <p:cNvSpPr txBox="1">
            <a:spLocks/>
          </p:cNvSpPr>
          <p:nvPr/>
        </p:nvSpPr>
        <p:spPr>
          <a:xfrm>
            <a:off x="733790" y="340569"/>
            <a:ext cx="1108865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DFD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097870-F7AE-4DC4-ADD3-2DFA1865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91" y="838935"/>
            <a:ext cx="6045744" cy="5271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CCEE59-DFAD-4E89-8F87-988176DD6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92" y="838936"/>
            <a:ext cx="5979689" cy="5271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E6F317-FFAB-4B63-8FC9-7E25404BC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91" y="838935"/>
            <a:ext cx="6047007" cy="52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92BF28-2493-44CE-9176-C2A18D714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91" y="838935"/>
            <a:ext cx="6045744" cy="52684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9A4A06-1F02-413D-AEDE-4FD03E3CB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92" y="838935"/>
            <a:ext cx="6045744" cy="52459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D4DB76-B48A-4ADA-91A0-44D4BB5C1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30" y="838935"/>
            <a:ext cx="5979689" cy="524504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549069-F65E-477C-A8F1-B96EA19D7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8819" y="5859424"/>
            <a:ext cx="1158711" cy="11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56096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41F9FDF5-7745-4112-940F-80559913558D}"/>
              </a:ext>
            </a:extLst>
          </p:cNvPr>
          <p:cNvSpPr txBox="1">
            <a:spLocks/>
          </p:cNvSpPr>
          <p:nvPr/>
        </p:nvSpPr>
        <p:spPr>
          <a:xfrm>
            <a:off x="5090900" y="594762"/>
            <a:ext cx="1490010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A2F0FDF-2BCD-4EAA-9D67-37969DF9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8350" y="1859027"/>
            <a:ext cx="4920301" cy="38073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070C73-10C4-4A55-AAF8-60A378600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8819" y="5859424"/>
            <a:ext cx="1158711" cy="115871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671621-3069-4906-835B-117AB7404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2038" y="2411596"/>
            <a:ext cx="708862" cy="7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56096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8C6F120-6A7F-4888-8230-3FFD843F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9234" y="2674669"/>
            <a:ext cx="5913532" cy="256716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41F9FDF5-7745-4112-940F-80559913558D}"/>
              </a:ext>
            </a:extLst>
          </p:cNvPr>
          <p:cNvSpPr txBox="1">
            <a:spLocks/>
          </p:cNvSpPr>
          <p:nvPr/>
        </p:nvSpPr>
        <p:spPr>
          <a:xfrm>
            <a:off x="4614055" y="1169928"/>
            <a:ext cx="4438711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thank you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7C76AB-26BB-46D9-A689-60032B20A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04" y="2849218"/>
            <a:ext cx="448302" cy="4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11F1A2-0F90-4570-A142-81E5003C67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1E2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C248FA6-332F-4478-B06C-E7ACF8A7269E}"/>
              </a:ext>
            </a:extLst>
          </p:cNvPr>
          <p:cNvSpPr txBox="1">
            <a:spLocks/>
          </p:cNvSpPr>
          <p:nvPr/>
        </p:nvSpPr>
        <p:spPr>
          <a:xfrm>
            <a:off x="2239036" y="2008601"/>
            <a:ext cx="5794678" cy="430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b="1" dirty="0">
                <a:solidFill>
                  <a:schemeClr val="bg1"/>
                </a:solidFill>
                <a:latin typeface="Bahnschrift" panose="020B0502040204020203" pitchFamily="34" charset="0"/>
              </a:rPr>
              <a:t>MUHAMMAD WAHYUDI</a:t>
            </a: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DD05958-5D4E-4028-9ED0-C8B1DC6BDE8E}"/>
              </a:ext>
            </a:extLst>
          </p:cNvPr>
          <p:cNvSpPr txBox="1">
            <a:spLocks/>
          </p:cNvSpPr>
          <p:nvPr/>
        </p:nvSpPr>
        <p:spPr>
          <a:xfrm>
            <a:off x="2239036" y="2522477"/>
            <a:ext cx="5794678" cy="430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800" dirty="0">
                <a:solidFill>
                  <a:schemeClr val="bg1"/>
                </a:solidFill>
                <a:latin typeface="Calibri Light (Headings)"/>
              </a:rPr>
              <a:t>DumbWasy Batch 23</a:t>
            </a:r>
            <a:endParaRPr lang="en-US" sz="1800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1AD7C7-1545-4C79-BF8F-54E600AB6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14" y="4201662"/>
            <a:ext cx="256038" cy="256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0E3C6-D36B-479C-8CB7-A8AD6BB3E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14" y="4667249"/>
            <a:ext cx="256037" cy="25603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398EABE-1307-4E0F-BDD6-9F999D58219D}"/>
              </a:ext>
            </a:extLst>
          </p:cNvPr>
          <p:cNvSpPr txBox="1">
            <a:spLocks/>
          </p:cNvSpPr>
          <p:nvPr/>
        </p:nvSpPr>
        <p:spPr>
          <a:xfrm>
            <a:off x="2324761" y="4201413"/>
            <a:ext cx="1218539" cy="314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400" dirty="0">
                <a:solidFill>
                  <a:schemeClr val="bg1"/>
                </a:solidFill>
                <a:latin typeface="Calibri Light (Headings)"/>
              </a:rPr>
              <a:t>Ideapedyudi</a:t>
            </a:r>
            <a:endParaRPr lang="en-US" sz="14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0E95A72-038B-4A71-B383-4ED5D6D377B2}"/>
              </a:ext>
            </a:extLst>
          </p:cNvPr>
          <p:cNvSpPr txBox="1">
            <a:spLocks/>
          </p:cNvSpPr>
          <p:nvPr/>
        </p:nvSpPr>
        <p:spPr>
          <a:xfrm>
            <a:off x="2324761" y="4667249"/>
            <a:ext cx="2094839" cy="314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400" dirty="0">
                <a:solidFill>
                  <a:schemeClr val="bg1"/>
                </a:solidFill>
                <a:latin typeface="Calibri Light (Headings)"/>
              </a:rPr>
              <a:t>Ideapedyudi@gmail.com</a:t>
            </a:r>
            <a:endParaRPr lang="en-US" sz="1400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28F4D4-9195-4604-8F4F-B7942F60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63" y="1201644"/>
            <a:ext cx="2002709" cy="200270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A8ACD6A-F448-4B8E-B8C8-F58297DA7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630" y="-529754"/>
            <a:ext cx="1485718" cy="148571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BAE886D-2AD2-4C4A-BFC4-4BFEAE7B7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1745" y="5685833"/>
            <a:ext cx="1389259" cy="1389259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294D8585-8DAC-498A-AA7E-6CBEA796FE70}"/>
              </a:ext>
            </a:extLst>
          </p:cNvPr>
          <p:cNvSpPr txBox="1">
            <a:spLocks/>
          </p:cNvSpPr>
          <p:nvPr/>
        </p:nvSpPr>
        <p:spPr>
          <a:xfrm>
            <a:off x="2248896" y="2820787"/>
            <a:ext cx="5794678" cy="430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600" dirty="0">
                <a:solidFill>
                  <a:schemeClr val="bg1"/>
                </a:solidFill>
                <a:latin typeface="Calibri Light (Headings)"/>
              </a:rPr>
              <a:t>Rekayasa Perangkat Lunak</a:t>
            </a:r>
            <a:endParaRPr lang="en-US" sz="1600" dirty="0">
              <a:solidFill>
                <a:schemeClr val="bg1"/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608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6339C4-67A5-4663-81FF-3740FB6F06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4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35DC9C-5013-4979-A1A9-0E8A76781E9A}"/>
              </a:ext>
            </a:extLst>
          </p:cNvPr>
          <p:cNvSpPr txBox="1">
            <a:spLocks/>
          </p:cNvSpPr>
          <p:nvPr/>
        </p:nvSpPr>
        <p:spPr>
          <a:xfrm>
            <a:off x="6331062" y="3109732"/>
            <a:ext cx="5304348" cy="1080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600" dirty="0">
                <a:solidFill>
                  <a:schemeClr val="bg1"/>
                </a:solidFill>
                <a:latin typeface="Calibri Light (Headings)"/>
              </a:rPr>
              <a:t>Sebuah Platform untuk Menemukan lagu lagu top online,Berlangganan selama 1 Bulan Nikmati dan rasakan lagu lagu di dumbsound sambil melakukan Hal sehari hari anda.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E1753-CF1E-4B11-A0A0-D8AD267BD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6" y="1829886"/>
            <a:ext cx="4006109" cy="23599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F5A1A6-B8DF-4B66-B083-7A0AF048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82" y="3429000"/>
            <a:ext cx="3713214" cy="207026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98FB5B7-1968-4432-9054-8D97CAE63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3747" y="2369796"/>
            <a:ext cx="2390757" cy="48440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9C312E8-D545-4CEE-89F9-FA1ADA81D7F2}"/>
              </a:ext>
            </a:extLst>
          </p:cNvPr>
          <p:cNvSpPr txBox="1">
            <a:spLocks/>
          </p:cNvSpPr>
          <p:nvPr/>
        </p:nvSpPr>
        <p:spPr>
          <a:xfrm>
            <a:off x="602644" y="441525"/>
            <a:ext cx="5794678" cy="430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b="1" dirty="0">
                <a:solidFill>
                  <a:schemeClr val="bg1"/>
                </a:solidFill>
                <a:latin typeface="Bahnschrift" panose="020B0502040204020203" pitchFamily="34" charset="0"/>
              </a:rPr>
              <a:t>Apa Itu DumbSound ?</a:t>
            </a: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FB8B9-A19C-48E0-B1DF-BB43286619A9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75B6D11-F1B8-44E8-B803-D8AA4830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572" y="1801930"/>
            <a:ext cx="8492836" cy="449203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7D8DDA1-505D-4964-B368-5ECC8F0FE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022" y="2753143"/>
            <a:ext cx="1047355" cy="83453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4F8DBA6-C692-434F-AAA5-BA7F6A76F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597" y="3369473"/>
            <a:ext cx="1736329" cy="86816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729C853-3039-4750-B11D-A7B78A5CF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4315" y="3302499"/>
            <a:ext cx="1047355" cy="1047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BCBFD6-E01E-41EF-8BCB-40AADDA108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59" y="4519665"/>
            <a:ext cx="1492266" cy="7461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DFDB48-5966-4701-8904-FDB3BBA5CA58}"/>
              </a:ext>
            </a:extLst>
          </p:cNvPr>
          <p:cNvSpPr txBox="1"/>
          <p:nvPr/>
        </p:nvSpPr>
        <p:spPr>
          <a:xfrm>
            <a:off x="8519470" y="2286361"/>
            <a:ext cx="99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DLL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3F7D6498-46D2-4B71-8037-91C8A6664743}"/>
              </a:ext>
            </a:extLst>
          </p:cNvPr>
          <p:cNvSpPr txBox="1">
            <a:spLocks/>
          </p:cNvSpPr>
          <p:nvPr/>
        </p:nvSpPr>
        <p:spPr>
          <a:xfrm>
            <a:off x="747961" y="299956"/>
            <a:ext cx="10515600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Teknologi di balik aplikasi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5A99A7-82C3-4356-A934-D560AA3EBECB}"/>
              </a:ext>
            </a:extLst>
          </p:cNvPr>
          <p:cNvSpPr txBox="1"/>
          <p:nvPr/>
        </p:nvSpPr>
        <p:spPr>
          <a:xfrm>
            <a:off x="773976" y="921378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32309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FB8B9-A19C-48E0-B1DF-BB43286619A9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75B6D11-F1B8-44E8-B803-D8AA4830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3951" y="1757375"/>
            <a:ext cx="8492836" cy="44920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130F6C-34AB-416F-9FAE-2718AB7D6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9032" y="3402851"/>
            <a:ext cx="2067884" cy="103394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5D7B72-4EF3-45CA-B1B4-0E4FD42E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3872" y="2599830"/>
            <a:ext cx="2067884" cy="1033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F52C0-B05E-4C77-9A3B-84A23C117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193" y="3474445"/>
            <a:ext cx="1420166" cy="5796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32FF235-D5BC-49EF-945E-1E2F9F03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784" y="4178799"/>
            <a:ext cx="2067884" cy="1033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F048BA-234D-4DF7-BBA0-55B0BA4DB3F6}"/>
              </a:ext>
            </a:extLst>
          </p:cNvPr>
          <p:cNvSpPr txBox="1"/>
          <p:nvPr/>
        </p:nvSpPr>
        <p:spPr>
          <a:xfrm>
            <a:off x="8753158" y="2104703"/>
            <a:ext cx="99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DLL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9C671A50-6755-49F7-A9A5-FF2296EB80A0}"/>
              </a:ext>
            </a:extLst>
          </p:cNvPr>
          <p:cNvSpPr txBox="1">
            <a:spLocks/>
          </p:cNvSpPr>
          <p:nvPr/>
        </p:nvSpPr>
        <p:spPr>
          <a:xfrm>
            <a:off x="773976" y="316882"/>
            <a:ext cx="10515600" cy="744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Teknologi di balik aplikasi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6685E4-E309-4423-845D-495D15A57B84}"/>
              </a:ext>
            </a:extLst>
          </p:cNvPr>
          <p:cNvSpPr txBox="1"/>
          <p:nvPr/>
        </p:nvSpPr>
        <p:spPr>
          <a:xfrm>
            <a:off x="773976" y="978687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Back - End</a:t>
            </a:r>
          </a:p>
        </p:txBody>
      </p:sp>
    </p:spTree>
    <p:extLst>
      <p:ext uri="{BB962C8B-B14F-4D97-AF65-F5344CB8AC3E}">
        <p14:creationId xmlns:p14="http://schemas.microsoft.com/office/powerpoint/2010/main" val="193411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FC6E004B-31D5-472E-A911-3F128DDF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95" y="435963"/>
            <a:ext cx="10515600" cy="744991"/>
          </a:xfrm>
        </p:spPr>
        <p:txBody>
          <a:bodyPr>
            <a:normAutofit/>
          </a:bodyPr>
          <a:lstStyle/>
          <a:p>
            <a:r>
              <a:rPr lang="id-ID" sz="3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Debugging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4C0C7F6-95BC-4599-92CF-B40AC3AC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293" y="2600047"/>
            <a:ext cx="913854" cy="91385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89F81B14-E9DC-4259-B28C-FFE62F3BC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4987" y="1478395"/>
            <a:ext cx="869271" cy="86927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3597FBF-5BA9-4B80-BCFB-7227F6ECB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8236" y="1518131"/>
            <a:ext cx="862665" cy="8692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1631B1-3A25-46C7-880C-1E842F420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3564" y="2347546"/>
            <a:ext cx="869271" cy="8692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83B574-AD3A-414F-A173-7EF1DF94D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1663" y="3306901"/>
            <a:ext cx="5635410" cy="23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D9B4A-F4FD-4CD7-9538-C530C639C34D}"/>
              </a:ext>
            </a:extLst>
          </p:cNvPr>
          <p:cNvSpPr/>
          <p:nvPr/>
        </p:nvSpPr>
        <p:spPr>
          <a:xfrm>
            <a:off x="0" y="0"/>
            <a:ext cx="12223526" cy="6858000"/>
          </a:xfrm>
          <a:prstGeom prst="rect">
            <a:avLst/>
          </a:prstGeom>
          <a:solidFill>
            <a:srgbClr val="23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FC6E004B-31D5-472E-A911-3F128DDF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95" y="435963"/>
            <a:ext cx="10515600" cy="744991"/>
          </a:xfrm>
        </p:spPr>
        <p:txBody>
          <a:bodyPr>
            <a:normAutofit/>
          </a:bodyPr>
          <a:lstStyle/>
          <a:p>
            <a:r>
              <a:rPr lang="id-ID" sz="32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Persentase Penyelesaian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DE3EF6AD-2909-4F66-AA4B-7E422BF51FEC}"/>
              </a:ext>
            </a:extLst>
          </p:cNvPr>
          <p:cNvSpPr txBox="1">
            <a:spLocks/>
          </p:cNvSpPr>
          <p:nvPr/>
        </p:nvSpPr>
        <p:spPr>
          <a:xfrm>
            <a:off x="6713868" y="2176286"/>
            <a:ext cx="4036905" cy="744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b="1" dirty="0">
                <a:solidFill>
                  <a:srgbClr val="DE4F1C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Lama Pengerjaan :</a:t>
            </a:r>
            <a:endParaRPr lang="en-US" sz="2400" b="1" dirty="0">
              <a:solidFill>
                <a:srgbClr val="DE4F1C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D299CBFE-27CB-4DDA-B3C1-75035CD8EB95}"/>
              </a:ext>
            </a:extLst>
          </p:cNvPr>
          <p:cNvSpPr txBox="1">
            <a:spLocks/>
          </p:cNvSpPr>
          <p:nvPr/>
        </p:nvSpPr>
        <p:spPr>
          <a:xfrm>
            <a:off x="9429467" y="2176285"/>
            <a:ext cx="1799642" cy="744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1 Minggu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A26AB9-6D34-44EA-AE87-6481CA83D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0" y="2002086"/>
            <a:ext cx="6234878" cy="40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A69B1-0B9B-4B32-8C37-050F1EFC1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4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030CA2C-F7D9-413D-B5FC-B57A87E03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370" y="2178059"/>
            <a:ext cx="6851940" cy="3483671"/>
          </a:xfrm>
          <a:prstGeom prst="rect">
            <a:avLst/>
          </a:prstGeom>
        </p:spPr>
      </p:pic>
      <p:sp>
        <p:nvSpPr>
          <p:cNvPr id="21" name="Content Placeholder 57">
            <a:extLst>
              <a:ext uri="{FF2B5EF4-FFF2-40B4-BE49-F238E27FC236}">
                <a16:creationId xmlns:a16="http://schemas.microsoft.com/office/drawing/2014/main" id="{5D8D5874-2476-414B-8F7A-BE8C459B94B6}"/>
              </a:ext>
            </a:extLst>
          </p:cNvPr>
          <p:cNvSpPr txBox="1">
            <a:spLocks/>
          </p:cNvSpPr>
          <p:nvPr/>
        </p:nvSpPr>
        <p:spPr>
          <a:xfrm>
            <a:off x="637060" y="529339"/>
            <a:ext cx="2970477" cy="452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5400" dirty="0">
                <a:solidFill>
                  <a:schemeClr val="bg1">
                    <a:lumMod val="95000"/>
                  </a:schemeClr>
                </a:solidFill>
              </a:rPr>
              <a:t>Mockup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6051892D-7715-4222-80DF-B3A1F8F6B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6872" y="0"/>
            <a:ext cx="861391" cy="86139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A982B4C-7864-4FE6-9A85-295F32765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6263" y="6171397"/>
            <a:ext cx="934463" cy="9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2E85C-0F0C-48D8-BA09-73A6214F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A69B1-0B9B-4B32-8C37-050F1EFC1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4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EE6D6-A4B7-44DA-B55D-080BC15A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79" y="836045"/>
            <a:ext cx="8397293" cy="628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B93316-CE4C-4989-8BD3-26548820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4" y="1225685"/>
            <a:ext cx="6416215" cy="3433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E2874-D67B-4F89-B0F8-89153C83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4" y="1225685"/>
            <a:ext cx="6416215" cy="34338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8CD4DB4-A810-45CF-985B-7C2736F3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4" y="1230548"/>
            <a:ext cx="6416214" cy="3428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D866C5-388E-4B87-A793-FD53134DC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3" y="1225685"/>
            <a:ext cx="6416214" cy="34289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72CA383-B1AB-4FB4-BF23-A476A4871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01" y="1220820"/>
            <a:ext cx="6416214" cy="34533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E9C2CC5-B2D2-4F1D-BF9F-BDAC902F7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96" y="1235942"/>
            <a:ext cx="6416213" cy="34381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24C481-807E-4E8A-91A1-13F4380C4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90" y="1230547"/>
            <a:ext cx="6416213" cy="345331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156929-21BF-4F58-9349-DC418C1BB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78" y="1235941"/>
            <a:ext cx="6416213" cy="34576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A3E17F-07EC-4D50-A27A-BCDFB2E45B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65" y="1225682"/>
            <a:ext cx="6416214" cy="346791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446E15C-8FCA-4A50-903B-5D5C3A12E4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29" y="1220819"/>
            <a:ext cx="6416213" cy="347277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B17A775-9CF8-4630-9775-082917640B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52" y="1226211"/>
            <a:ext cx="6416212" cy="346790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D802A79-BB7C-492A-9129-94645D436D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25" y="1235412"/>
            <a:ext cx="6416212" cy="347277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097AE8B-B44B-4821-8182-D2AF0823A3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96263" y="6171397"/>
            <a:ext cx="934463" cy="93446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58CB4BF-85AF-46EA-9E9E-691FB97075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6872" y="0"/>
            <a:ext cx="861391" cy="8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110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Bahnschrift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Persentase 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 placebo</dc:creator>
  <cp:lastModifiedBy>x placebo</cp:lastModifiedBy>
  <cp:revision>239</cp:revision>
  <dcterms:created xsi:type="dcterms:W3CDTF">2021-07-11T13:37:15Z</dcterms:created>
  <dcterms:modified xsi:type="dcterms:W3CDTF">2021-07-13T07:33:23Z</dcterms:modified>
</cp:coreProperties>
</file>